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6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550" y="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971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42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48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49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107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52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42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1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4610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4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259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E7E0B-44DA-4C51-88D9-BBD446AD252C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617EC-9D40-4BF6-BEFF-724D41E8D1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69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29985" y="1092200"/>
            <a:ext cx="469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Las partes del teclado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3013285" y="0"/>
            <a:ext cx="55050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Cultura Digital I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4" name="Picture 2" descr="https://curso8informatica8basica.wordpress.com/wp-content/uploads/2013/06/teclado-espac3b1ol-ba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2047101"/>
            <a:ext cx="8349981" cy="342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85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68300" y="188436"/>
            <a:ext cx="6019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i="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Teclas de función</a:t>
            </a:r>
            <a:endParaRPr lang="es-ES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 teclas situadas en la parte superior del teclado y que van de la </a:t>
            </a:r>
            <a:r>
              <a:rPr lang="es-ES" sz="20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F1</a:t>
            </a:r>
            <a:r>
              <a:rPr lang="es-ES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a la </a:t>
            </a:r>
            <a:r>
              <a:rPr lang="es-ES" sz="2000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F12</a:t>
            </a:r>
            <a:r>
              <a:rPr lang="es-ES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Cada tecla lleva asociada una función, que dependerá del programa con el que estemos trabajando</a:t>
            </a:r>
            <a:endParaRPr lang="es-ES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imagen teclado ordenador pc qwerty func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074" y="188436"/>
            <a:ext cx="5105727" cy="187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074" y="2309813"/>
            <a:ext cx="5167325" cy="190658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68300" y="2170837"/>
            <a:ext cx="6019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i="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Teclado numérico</a:t>
            </a:r>
          </a:p>
          <a:p>
            <a:r>
              <a:rPr lang="es-ES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teclados completos hay un bloque numérico propiamente separado (más las teclas de las operaciones de división, multiplicación, resta y suma), y situado a la derecha para poder ser usado rápidamente con una sola mano.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9074" y="4461014"/>
            <a:ext cx="5194300" cy="1907282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68300" y="4461014"/>
            <a:ext cx="6019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i="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Teclado alfanumérico</a:t>
            </a:r>
            <a:endParaRPr lang="es-ES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Incluye números/caracteres e incluye las tres líneas de teclas en la parte inferior del teclado, y que se corresponden con las letras del alfabeto así como de los signos de puntuación.</a:t>
            </a:r>
            <a:endParaRPr lang="es-ES" sz="20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02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387" y="341312"/>
            <a:ext cx="4988537" cy="2185988"/>
          </a:xfrm>
          <a:prstGeom prst="rect">
            <a:avLst/>
          </a:prstGeom>
        </p:spPr>
      </p:pic>
      <p:pic>
        <p:nvPicPr>
          <p:cNvPr id="9" name="Picture 6" descr="imagen teclado ordenador pc qwerty modificador mayuscula control altern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961" y="481012"/>
            <a:ext cx="5490376" cy="190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306387" y="2621340"/>
            <a:ext cx="548481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i="0" u="sng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es-ES" sz="2000" b="1" i="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s-ES" sz="2000" b="1" i="0" u="sng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</a:t>
            </a:r>
            <a:endParaRPr lang="es-ES" sz="20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0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Ejecuta acciones, coloca el puntero al principio de una nueva línea.</a:t>
            </a:r>
          </a:p>
          <a:p>
            <a:r>
              <a:rPr lang="es-E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Bloqueo de Mayúsculas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 pulsarla se enciende un led y tiene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efecto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solo sobre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las teclas con letras del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abecedario, mayúsculas/minúscula</a:t>
            </a:r>
          </a:p>
          <a:p>
            <a:r>
              <a:rPr lang="es-ES" sz="2000" b="1" i="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Retroceso</a:t>
            </a:r>
          </a:p>
          <a:p>
            <a:pPr algn="just"/>
            <a:r>
              <a:rPr lang="es-ES" b="0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Borra caracteres hacia la izquierda, elimina elementos de la aplicación que esté en uso</a:t>
            </a:r>
          </a:p>
          <a:p>
            <a:pPr algn="just"/>
            <a:r>
              <a:rPr lang="es-ES" b="1" i="0" u="sng" dirty="0" err="1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Supr</a:t>
            </a:r>
            <a:endParaRPr lang="es-ES" b="1" i="0" u="sng" dirty="0" smtClean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es-ES" i="0" dirty="0" smtClean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Borra caracteres de la derecha a la izquierda y elimina elementos de la aplicación en uso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6961" y="2799140"/>
            <a:ext cx="5490376" cy="1914525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6076549" y="5125205"/>
            <a:ext cx="579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Bloqueo de Número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Al pulsarla se enciende un led para poder utilizar el teclado con los números, si se desactiva se escriben los segundos caracteres del teclado numérico</a:t>
            </a: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09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202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C. C. 1 - NDA</dc:creator>
  <cp:lastModifiedBy>C. C. 1 - NDA</cp:lastModifiedBy>
  <cp:revision>7</cp:revision>
  <dcterms:created xsi:type="dcterms:W3CDTF">2025-09-02T20:05:32Z</dcterms:created>
  <dcterms:modified xsi:type="dcterms:W3CDTF">2025-09-02T21:14:03Z</dcterms:modified>
</cp:coreProperties>
</file>